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FA498-2103-4FA4-A9C1-73386518E243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9EA00D9-5C75-43F7-8974-707D14129E35}">
      <dgm:prSet phldrT="[文本]"/>
      <dgm:spPr/>
      <dgm:t>
        <a:bodyPr/>
        <a:lstStyle/>
        <a:p>
          <a:pPr algn="l"/>
          <a:r>
            <a:rPr lang="zh-CN" altLang="en-US" dirty="0"/>
            <a:t>①登录系统，查阅考试安排，核对考试信息（科目、年级专业、人数、地点、考核方式等）</a:t>
          </a:r>
        </a:p>
      </dgm:t>
    </dgm:pt>
    <dgm:pt modelId="{F56179E4-0EA1-4C29-8CE0-C56F2D676A0B}" type="parTrans" cxnId="{9E102A0F-21A8-4727-835C-F4025CC8628C}">
      <dgm:prSet/>
      <dgm:spPr/>
      <dgm:t>
        <a:bodyPr/>
        <a:lstStyle/>
        <a:p>
          <a:endParaRPr lang="zh-CN" altLang="en-US"/>
        </a:p>
      </dgm:t>
    </dgm:pt>
    <dgm:pt modelId="{849FB6A1-FAFB-4BE3-90BC-CF16AED355CF}" type="sibTrans" cxnId="{9E102A0F-21A8-4727-835C-F4025CC8628C}">
      <dgm:prSet/>
      <dgm:spPr/>
      <dgm:t>
        <a:bodyPr/>
        <a:lstStyle/>
        <a:p>
          <a:pPr algn="l"/>
          <a:endParaRPr lang="zh-CN" altLang="en-US"/>
        </a:p>
      </dgm:t>
    </dgm:pt>
    <dgm:pt modelId="{849DC7AC-F561-4101-B5BF-284F58FA1B85}">
      <dgm:prSet phldrT="[文本]"/>
      <dgm:spPr/>
      <dgm:t>
        <a:bodyPr/>
        <a:lstStyle/>
        <a:p>
          <a:pPr algn="l"/>
          <a:r>
            <a:rPr lang="zh-CN" altLang="en-US" dirty="0"/>
            <a:t>②组织命题（教考分离），打印每个考场学生名单，审核双向细目表，命题审批表</a:t>
          </a:r>
        </a:p>
      </dgm:t>
    </dgm:pt>
    <dgm:pt modelId="{F0799085-20B0-411C-8F5A-3BA626F60ABA}" type="parTrans" cxnId="{FFD8B255-40CB-48EC-8AB9-77EDEE12C9C0}">
      <dgm:prSet/>
      <dgm:spPr/>
      <dgm:t>
        <a:bodyPr/>
        <a:lstStyle/>
        <a:p>
          <a:endParaRPr lang="zh-CN" altLang="en-US"/>
        </a:p>
      </dgm:t>
    </dgm:pt>
    <dgm:pt modelId="{B5D41B81-C890-46A7-8E68-16BC2257D2EE}" type="sibTrans" cxnId="{FFD8B255-40CB-48EC-8AB9-77EDEE12C9C0}">
      <dgm:prSet/>
      <dgm:spPr/>
      <dgm:t>
        <a:bodyPr/>
        <a:lstStyle/>
        <a:p>
          <a:pPr algn="l"/>
          <a:endParaRPr lang="zh-CN" altLang="en-US"/>
        </a:p>
      </dgm:t>
    </dgm:pt>
    <dgm:pt modelId="{211B79BE-BD53-4A37-8D70-191B80A07664}">
      <dgm:prSet phldrT="[文本]"/>
      <dgm:spPr/>
      <dgm:t>
        <a:bodyPr/>
        <a:lstStyle/>
        <a:p>
          <a:pPr algn="l"/>
          <a:r>
            <a:rPr lang="zh-CN" altLang="en-US" dirty="0"/>
            <a:t>③核对试卷（</a:t>
          </a:r>
          <a:r>
            <a:rPr lang="en-US" altLang="zh-CN" dirty="0"/>
            <a:t>A</a:t>
          </a:r>
          <a:r>
            <a:rPr lang="zh-CN" altLang="en-US" dirty="0"/>
            <a:t>、</a:t>
          </a:r>
          <a:r>
            <a:rPr lang="en-US" altLang="zh-CN" dirty="0"/>
            <a:t>B</a:t>
          </a:r>
          <a:r>
            <a:rPr lang="zh-CN" altLang="en-US" dirty="0"/>
            <a:t>卷</a:t>
          </a:r>
          <a:r>
            <a:rPr lang="en-US" altLang="zh-CN" dirty="0"/>
            <a:t>)</a:t>
          </a:r>
          <a:r>
            <a:rPr lang="zh-CN" altLang="en-US" dirty="0"/>
            <a:t>，注意检查密封线内须有考生基本信息栏，试卷标题按照统一模板等。</a:t>
          </a:r>
        </a:p>
      </dgm:t>
    </dgm:pt>
    <dgm:pt modelId="{8775EEB8-2C9E-43D0-AD59-20BA56AC32D8}" type="parTrans" cxnId="{E23FB856-C8E1-46C1-B28D-98047CBF49D3}">
      <dgm:prSet/>
      <dgm:spPr/>
      <dgm:t>
        <a:bodyPr/>
        <a:lstStyle/>
        <a:p>
          <a:endParaRPr lang="zh-CN" altLang="en-US"/>
        </a:p>
      </dgm:t>
    </dgm:pt>
    <dgm:pt modelId="{01135247-6B51-41C6-B764-EEDB09E1E9F4}" type="sibTrans" cxnId="{E23FB856-C8E1-46C1-B28D-98047CBF49D3}">
      <dgm:prSet/>
      <dgm:spPr/>
      <dgm:t>
        <a:bodyPr/>
        <a:lstStyle/>
        <a:p>
          <a:pPr algn="l"/>
          <a:endParaRPr lang="zh-CN" altLang="en-US"/>
        </a:p>
      </dgm:t>
    </dgm:pt>
    <dgm:pt modelId="{36E60FFD-B4DA-48E2-959C-829BDD493756}">
      <dgm:prSet phldrT="[文本]"/>
      <dgm:spPr/>
      <dgm:t>
        <a:bodyPr/>
        <a:lstStyle/>
        <a:p>
          <a:pPr algn="l"/>
          <a:r>
            <a:rPr lang="zh-CN" altLang="en-US" dirty="0"/>
            <a:t>④核对无误后，</a:t>
          </a:r>
          <a:r>
            <a:rPr lang="en-US" altLang="zh-CN" dirty="0"/>
            <a:t>A</a:t>
          </a:r>
          <a:r>
            <a:rPr lang="zh-CN" altLang="en-US" dirty="0"/>
            <a:t>、</a:t>
          </a:r>
          <a:r>
            <a:rPr lang="en-US" altLang="zh-CN" dirty="0"/>
            <a:t>B</a:t>
          </a:r>
          <a:r>
            <a:rPr lang="zh-CN" altLang="en-US" dirty="0"/>
            <a:t>卷分别装在试卷专用封袋内</a:t>
          </a:r>
          <a:r>
            <a:rPr lang="zh-CN" altLang="en-US" b="1" dirty="0">
              <a:solidFill>
                <a:srgbClr val="FFFF00"/>
              </a:solidFill>
            </a:rPr>
            <a:t>密封</a:t>
          </a:r>
          <a:r>
            <a:rPr lang="zh-CN" altLang="en-US" dirty="0"/>
            <a:t>（骑缝盖教研室章），填写封袋相关信息（右上角注明开课单位），注意勾选</a:t>
          </a:r>
          <a:r>
            <a:rPr lang="en-US" altLang="zh-CN" dirty="0"/>
            <a:t>A</a:t>
          </a:r>
          <a:r>
            <a:rPr lang="zh-CN" altLang="en-US" dirty="0"/>
            <a:t>、</a:t>
          </a:r>
          <a:r>
            <a:rPr lang="en-US" altLang="zh-CN" dirty="0"/>
            <a:t>B</a:t>
          </a:r>
          <a:r>
            <a:rPr lang="zh-CN" altLang="en-US" dirty="0"/>
            <a:t>卷。</a:t>
          </a:r>
        </a:p>
      </dgm:t>
    </dgm:pt>
    <dgm:pt modelId="{D2BE983D-4839-4B5A-BD6F-964D4B9E599F}" type="parTrans" cxnId="{60AD515A-A2EA-465D-A25C-D0E5E92A4C24}">
      <dgm:prSet/>
      <dgm:spPr/>
      <dgm:t>
        <a:bodyPr/>
        <a:lstStyle/>
        <a:p>
          <a:endParaRPr lang="zh-CN" altLang="en-US"/>
        </a:p>
      </dgm:t>
    </dgm:pt>
    <dgm:pt modelId="{E950933E-C131-484E-8BFA-2A34E268165F}" type="sibTrans" cxnId="{60AD515A-A2EA-465D-A25C-D0E5E92A4C24}">
      <dgm:prSet/>
      <dgm:spPr/>
      <dgm:t>
        <a:bodyPr/>
        <a:lstStyle/>
        <a:p>
          <a:pPr algn="l"/>
          <a:endParaRPr lang="zh-CN" altLang="en-US"/>
        </a:p>
      </dgm:t>
    </dgm:pt>
    <dgm:pt modelId="{8D4FDCBF-1E4C-425C-92A6-FA4F1D640AF4}">
      <dgm:prSet phldrT="[文本]"/>
      <dgm:spPr/>
      <dgm:t>
        <a:bodyPr/>
        <a:lstStyle/>
        <a:p>
          <a:pPr algn="l"/>
          <a:r>
            <a:rPr lang="zh-CN" altLang="en-US" dirty="0"/>
            <a:t>⑤试卷</a:t>
          </a:r>
          <a:r>
            <a:rPr lang="en-US" altLang="zh-CN" dirty="0"/>
            <a:t>A</a:t>
          </a:r>
          <a:r>
            <a:rPr lang="zh-CN" altLang="en-US" dirty="0"/>
            <a:t>、</a:t>
          </a:r>
          <a:r>
            <a:rPr lang="en-US" altLang="zh-CN" dirty="0"/>
            <a:t>B</a:t>
          </a:r>
          <a:r>
            <a:rPr lang="zh-CN" altLang="en-US" dirty="0"/>
            <a:t>卷，连同双向细目表和命题审批表（一式二份，教研室审核签字盖章），考场学生名单一起送至教务处</a:t>
          </a:r>
          <a:r>
            <a:rPr lang="en-US" altLang="zh-CN" dirty="0"/>
            <a:t>A314</a:t>
          </a:r>
          <a:r>
            <a:rPr lang="zh-CN" altLang="en-US" dirty="0"/>
            <a:t>。</a:t>
          </a:r>
          <a:r>
            <a:rPr lang="zh-CN" altLang="en-US" dirty="0">
              <a:solidFill>
                <a:srgbClr val="FFFF00"/>
              </a:solidFill>
            </a:rPr>
            <a:t>（最晚于考前一周提交）</a:t>
          </a:r>
        </a:p>
      </dgm:t>
    </dgm:pt>
    <dgm:pt modelId="{08FADFB3-F40B-44CC-906A-C0E7E2CABF01}" type="parTrans" cxnId="{9863AD8D-0FD9-4B7C-B982-A6371DC874E3}">
      <dgm:prSet/>
      <dgm:spPr/>
      <dgm:t>
        <a:bodyPr/>
        <a:lstStyle/>
        <a:p>
          <a:endParaRPr lang="zh-CN" altLang="en-US"/>
        </a:p>
      </dgm:t>
    </dgm:pt>
    <dgm:pt modelId="{FFFF128F-660C-46BC-9016-AA12E70F05FF}" type="sibTrans" cxnId="{9863AD8D-0FD9-4B7C-B982-A6371DC874E3}">
      <dgm:prSet/>
      <dgm:spPr/>
      <dgm:t>
        <a:bodyPr/>
        <a:lstStyle/>
        <a:p>
          <a:pPr algn="l"/>
          <a:endParaRPr lang="zh-CN" altLang="en-US"/>
        </a:p>
      </dgm:t>
    </dgm:pt>
    <dgm:pt modelId="{010C8AA0-FE98-423F-9EB0-296A2DD370DC}">
      <dgm:prSet phldrT="[文本]"/>
      <dgm:spPr/>
      <dgm:t>
        <a:bodyPr/>
        <a:lstStyle/>
        <a:p>
          <a:pPr algn="l"/>
          <a:r>
            <a:rPr lang="zh-CN" altLang="en-US" dirty="0"/>
            <a:t>⑥随机抽取</a:t>
          </a:r>
          <a:r>
            <a:rPr lang="en-US" altLang="zh-CN" dirty="0"/>
            <a:t>A</a:t>
          </a:r>
          <a:r>
            <a:rPr lang="zh-CN" altLang="en-US" dirty="0"/>
            <a:t>、</a:t>
          </a:r>
          <a:r>
            <a:rPr lang="en-US" altLang="zh-CN" dirty="0"/>
            <a:t>B</a:t>
          </a:r>
          <a:r>
            <a:rPr lang="zh-CN" altLang="en-US" dirty="0"/>
            <a:t>卷，命题审批表、双向细目表签字盖章后一份归还教研室存档，一份教务科存档。</a:t>
          </a:r>
        </a:p>
      </dgm:t>
    </dgm:pt>
    <dgm:pt modelId="{91D92A8C-3F79-4AC3-83FF-E7955CFBCF84}" type="parTrans" cxnId="{C10053FD-9F62-45AA-8DBE-4FA93ADE4FBF}">
      <dgm:prSet/>
      <dgm:spPr/>
      <dgm:t>
        <a:bodyPr/>
        <a:lstStyle/>
        <a:p>
          <a:endParaRPr lang="zh-CN" altLang="en-US"/>
        </a:p>
      </dgm:t>
    </dgm:pt>
    <dgm:pt modelId="{8DFD4328-7341-4A08-8FEA-BCF9688E7B5B}" type="sibTrans" cxnId="{C10053FD-9F62-45AA-8DBE-4FA93ADE4FBF}">
      <dgm:prSet/>
      <dgm:spPr/>
      <dgm:t>
        <a:bodyPr/>
        <a:lstStyle/>
        <a:p>
          <a:pPr algn="l"/>
          <a:endParaRPr lang="zh-CN" altLang="en-US"/>
        </a:p>
      </dgm:t>
    </dgm:pt>
    <dgm:pt modelId="{664C2A1F-6517-44EC-AF0E-7240E989EB0B}">
      <dgm:prSet phldrT="[文本]"/>
      <dgm:spPr/>
      <dgm:t>
        <a:bodyPr/>
        <a:lstStyle/>
        <a:p>
          <a:pPr algn="l"/>
          <a:r>
            <a:rPr lang="zh-CN" altLang="en-US" dirty="0"/>
            <a:t>⑦核对考场学生名单，确定各考场试卷份数，抽取的考试用卷复印，做好登记工作。</a:t>
          </a:r>
        </a:p>
      </dgm:t>
    </dgm:pt>
    <dgm:pt modelId="{AA21FD7A-8B87-4D53-9388-5BE14CF90BBB}" type="parTrans" cxnId="{C4FB130A-4779-468D-9FA0-87644A62A869}">
      <dgm:prSet/>
      <dgm:spPr/>
      <dgm:t>
        <a:bodyPr/>
        <a:lstStyle/>
        <a:p>
          <a:endParaRPr lang="zh-CN" altLang="en-US"/>
        </a:p>
      </dgm:t>
    </dgm:pt>
    <dgm:pt modelId="{E7328F25-F299-49C2-A502-EC5986A0435A}" type="sibTrans" cxnId="{C4FB130A-4779-468D-9FA0-87644A62A869}">
      <dgm:prSet/>
      <dgm:spPr/>
      <dgm:t>
        <a:bodyPr/>
        <a:lstStyle/>
        <a:p>
          <a:pPr algn="l"/>
          <a:endParaRPr lang="zh-CN" altLang="en-US"/>
        </a:p>
      </dgm:t>
    </dgm:pt>
    <dgm:pt modelId="{6CC6ED9B-593E-472F-B46E-855CBA855DF7}">
      <dgm:prSet phldrT="[文本]"/>
      <dgm:spPr/>
      <dgm:t>
        <a:bodyPr/>
        <a:lstStyle/>
        <a:p>
          <a:pPr algn="l"/>
          <a:r>
            <a:rPr lang="zh-CN" altLang="en-US" dirty="0"/>
            <a:t>⑧文印老师拆封试卷，再次核对试卷信息，无误后印制试卷装袋，放入保密柜保存待领取。</a:t>
          </a:r>
        </a:p>
      </dgm:t>
    </dgm:pt>
    <dgm:pt modelId="{222B1795-24CA-430B-94B6-1F4878790A59}" type="parTrans" cxnId="{BD5D3765-FAC6-48D2-B21C-531D41CC69E9}">
      <dgm:prSet/>
      <dgm:spPr/>
      <dgm:t>
        <a:bodyPr/>
        <a:lstStyle/>
        <a:p>
          <a:endParaRPr lang="zh-CN" altLang="en-US"/>
        </a:p>
      </dgm:t>
    </dgm:pt>
    <dgm:pt modelId="{42EEA6E2-4042-4751-B22A-1CE99DD9000B}" type="sibTrans" cxnId="{BD5D3765-FAC6-48D2-B21C-531D41CC69E9}">
      <dgm:prSet/>
      <dgm:spPr/>
      <dgm:t>
        <a:bodyPr/>
        <a:lstStyle/>
        <a:p>
          <a:pPr algn="l"/>
          <a:endParaRPr lang="zh-CN" altLang="en-US"/>
        </a:p>
      </dgm:t>
    </dgm:pt>
    <dgm:pt modelId="{45E9CF2C-E510-49E1-971C-E800411AB2A4}">
      <dgm:prSet phldrT="[文本]"/>
      <dgm:spPr/>
      <dgm:t>
        <a:bodyPr/>
        <a:lstStyle/>
        <a:p>
          <a:pPr algn="l"/>
          <a:r>
            <a:rPr lang="zh-CN" altLang="en-US" dirty="0"/>
            <a:t>⑨监考教师最晚于考前半个工作日领取试卷，领取时仔细清点内容物，检查试卷印制无误后密封试卷签名，并做好登记工作。</a:t>
          </a:r>
        </a:p>
      </dgm:t>
    </dgm:pt>
    <dgm:pt modelId="{714093D5-A1A0-4CEB-BB36-2FF74B61F2BA}" type="parTrans" cxnId="{29A33239-D093-47D9-A468-51F48A46C24A}">
      <dgm:prSet/>
      <dgm:spPr/>
      <dgm:t>
        <a:bodyPr/>
        <a:lstStyle/>
        <a:p>
          <a:endParaRPr lang="zh-CN" altLang="en-US"/>
        </a:p>
      </dgm:t>
    </dgm:pt>
    <dgm:pt modelId="{6555637A-7D35-4362-A0AD-3E34D93F4FAB}" type="sibTrans" cxnId="{29A33239-D093-47D9-A468-51F48A46C24A}">
      <dgm:prSet/>
      <dgm:spPr/>
      <dgm:t>
        <a:bodyPr/>
        <a:lstStyle/>
        <a:p>
          <a:endParaRPr lang="zh-CN" altLang="en-US"/>
        </a:p>
      </dgm:t>
    </dgm:pt>
    <dgm:pt modelId="{7B3A0C97-C270-42C4-8AD7-C5224BD0FE9D}" type="pres">
      <dgm:prSet presAssocID="{0B3FA498-2103-4FA4-A9C1-73386518E243}" presName="Name0" presStyleCnt="0">
        <dgm:presLayoutVars>
          <dgm:dir/>
          <dgm:resizeHandles/>
        </dgm:presLayoutVars>
      </dgm:prSet>
      <dgm:spPr/>
    </dgm:pt>
    <dgm:pt modelId="{FC15F5D0-2818-46BE-BBA6-8669DA5C8A5B}" type="pres">
      <dgm:prSet presAssocID="{D9EA00D9-5C75-43F7-8974-707D14129E35}" presName="compNode" presStyleCnt="0"/>
      <dgm:spPr/>
    </dgm:pt>
    <dgm:pt modelId="{0EFE1C5F-4D58-40F4-96B3-7B58B45082D2}" type="pres">
      <dgm:prSet presAssocID="{D9EA00D9-5C75-43F7-8974-707D14129E35}" presName="dummyConnPt" presStyleCnt="0"/>
      <dgm:spPr/>
    </dgm:pt>
    <dgm:pt modelId="{9E5CB217-4A86-46D1-864A-30EDF30DD2CA}" type="pres">
      <dgm:prSet presAssocID="{D9EA00D9-5C75-43F7-8974-707D14129E35}" presName="node" presStyleLbl="node1" presStyleIdx="0" presStyleCnt="9">
        <dgm:presLayoutVars>
          <dgm:bulletEnabled val="1"/>
        </dgm:presLayoutVars>
      </dgm:prSet>
      <dgm:spPr/>
    </dgm:pt>
    <dgm:pt modelId="{5BF1B5B3-B98F-4B4E-A4FD-6D53D77B7735}" type="pres">
      <dgm:prSet presAssocID="{849FB6A1-FAFB-4BE3-90BC-CF16AED355CF}" presName="sibTrans" presStyleLbl="bgSibTrans2D1" presStyleIdx="0" presStyleCnt="8"/>
      <dgm:spPr/>
    </dgm:pt>
    <dgm:pt modelId="{E8D1567B-B4F2-452C-ABD9-A2F2FE1FD20D}" type="pres">
      <dgm:prSet presAssocID="{849DC7AC-F561-4101-B5BF-284F58FA1B85}" presName="compNode" presStyleCnt="0"/>
      <dgm:spPr/>
    </dgm:pt>
    <dgm:pt modelId="{3999E114-C435-42B2-A8B8-423BE1B061C2}" type="pres">
      <dgm:prSet presAssocID="{849DC7AC-F561-4101-B5BF-284F58FA1B85}" presName="dummyConnPt" presStyleCnt="0"/>
      <dgm:spPr/>
    </dgm:pt>
    <dgm:pt modelId="{F33BDD83-0B87-48CD-A9DF-697E59C7BB62}" type="pres">
      <dgm:prSet presAssocID="{849DC7AC-F561-4101-B5BF-284F58FA1B85}" presName="node" presStyleLbl="node1" presStyleIdx="1" presStyleCnt="9">
        <dgm:presLayoutVars>
          <dgm:bulletEnabled val="1"/>
        </dgm:presLayoutVars>
      </dgm:prSet>
      <dgm:spPr/>
    </dgm:pt>
    <dgm:pt modelId="{C43B6905-7B76-4B98-B91C-BAAE245B80D1}" type="pres">
      <dgm:prSet presAssocID="{B5D41B81-C890-46A7-8E68-16BC2257D2EE}" presName="sibTrans" presStyleLbl="bgSibTrans2D1" presStyleIdx="1" presStyleCnt="8"/>
      <dgm:spPr/>
    </dgm:pt>
    <dgm:pt modelId="{0E0EB5CB-492F-4FB5-8C9D-EEF0B87827E7}" type="pres">
      <dgm:prSet presAssocID="{211B79BE-BD53-4A37-8D70-191B80A07664}" presName="compNode" presStyleCnt="0"/>
      <dgm:spPr/>
    </dgm:pt>
    <dgm:pt modelId="{AA1CA308-749B-4013-9986-D496CFE7BDA5}" type="pres">
      <dgm:prSet presAssocID="{211B79BE-BD53-4A37-8D70-191B80A07664}" presName="dummyConnPt" presStyleCnt="0"/>
      <dgm:spPr/>
    </dgm:pt>
    <dgm:pt modelId="{8C1BF806-44F1-4804-98A5-53A2B41B4616}" type="pres">
      <dgm:prSet presAssocID="{211B79BE-BD53-4A37-8D70-191B80A07664}" presName="node" presStyleLbl="node1" presStyleIdx="2" presStyleCnt="9">
        <dgm:presLayoutVars>
          <dgm:bulletEnabled val="1"/>
        </dgm:presLayoutVars>
      </dgm:prSet>
      <dgm:spPr/>
    </dgm:pt>
    <dgm:pt modelId="{BDA09547-729C-4AE2-BEAB-5C0B7C97CE18}" type="pres">
      <dgm:prSet presAssocID="{01135247-6B51-41C6-B764-EEDB09E1E9F4}" presName="sibTrans" presStyleLbl="bgSibTrans2D1" presStyleIdx="2" presStyleCnt="8"/>
      <dgm:spPr/>
    </dgm:pt>
    <dgm:pt modelId="{3B263263-B4C4-458C-A148-3792672FEDD8}" type="pres">
      <dgm:prSet presAssocID="{36E60FFD-B4DA-48E2-959C-829BDD493756}" presName="compNode" presStyleCnt="0"/>
      <dgm:spPr/>
    </dgm:pt>
    <dgm:pt modelId="{CD37DC69-0CB1-4960-AB2A-CC4ED7EBADA5}" type="pres">
      <dgm:prSet presAssocID="{36E60FFD-B4DA-48E2-959C-829BDD493756}" presName="dummyConnPt" presStyleCnt="0"/>
      <dgm:spPr/>
    </dgm:pt>
    <dgm:pt modelId="{2D711C1A-C480-4323-9F47-10DAF9219296}" type="pres">
      <dgm:prSet presAssocID="{36E60FFD-B4DA-48E2-959C-829BDD493756}" presName="node" presStyleLbl="node1" presStyleIdx="3" presStyleCnt="9">
        <dgm:presLayoutVars>
          <dgm:bulletEnabled val="1"/>
        </dgm:presLayoutVars>
      </dgm:prSet>
      <dgm:spPr/>
    </dgm:pt>
    <dgm:pt modelId="{2D222086-6D15-404A-9B4D-5082ADA311D8}" type="pres">
      <dgm:prSet presAssocID="{E950933E-C131-484E-8BFA-2A34E268165F}" presName="sibTrans" presStyleLbl="bgSibTrans2D1" presStyleIdx="3" presStyleCnt="8"/>
      <dgm:spPr/>
    </dgm:pt>
    <dgm:pt modelId="{E32DC00C-0E72-4858-829B-C8276CDBA499}" type="pres">
      <dgm:prSet presAssocID="{8D4FDCBF-1E4C-425C-92A6-FA4F1D640AF4}" presName="compNode" presStyleCnt="0"/>
      <dgm:spPr/>
    </dgm:pt>
    <dgm:pt modelId="{FCC1BFE2-E8B6-4BE5-950C-7719452C9423}" type="pres">
      <dgm:prSet presAssocID="{8D4FDCBF-1E4C-425C-92A6-FA4F1D640AF4}" presName="dummyConnPt" presStyleCnt="0"/>
      <dgm:spPr/>
    </dgm:pt>
    <dgm:pt modelId="{C1F302B3-FA5E-439D-A80F-E9977D6EFDB1}" type="pres">
      <dgm:prSet presAssocID="{8D4FDCBF-1E4C-425C-92A6-FA4F1D640AF4}" presName="node" presStyleLbl="node1" presStyleIdx="4" presStyleCnt="9">
        <dgm:presLayoutVars>
          <dgm:bulletEnabled val="1"/>
        </dgm:presLayoutVars>
      </dgm:prSet>
      <dgm:spPr/>
    </dgm:pt>
    <dgm:pt modelId="{CB910296-1B3D-4F94-950D-F9310B8D2233}" type="pres">
      <dgm:prSet presAssocID="{FFFF128F-660C-46BC-9016-AA12E70F05FF}" presName="sibTrans" presStyleLbl="bgSibTrans2D1" presStyleIdx="4" presStyleCnt="8"/>
      <dgm:spPr/>
    </dgm:pt>
    <dgm:pt modelId="{E8944240-1BB6-4C30-A3BE-D522AFD65864}" type="pres">
      <dgm:prSet presAssocID="{010C8AA0-FE98-423F-9EB0-296A2DD370DC}" presName="compNode" presStyleCnt="0"/>
      <dgm:spPr/>
    </dgm:pt>
    <dgm:pt modelId="{630C6A9F-F243-450B-AF64-EE6989091D9C}" type="pres">
      <dgm:prSet presAssocID="{010C8AA0-FE98-423F-9EB0-296A2DD370DC}" presName="dummyConnPt" presStyleCnt="0"/>
      <dgm:spPr/>
    </dgm:pt>
    <dgm:pt modelId="{BC4BEC1D-AA3E-4237-82CC-6E332DA92D4C}" type="pres">
      <dgm:prSet presAssocID="{010C8AA0-FE98-423F-9EB0-296A2DD370DC}" presName="node" presStyleLbl="node1" presStyleIdx="5" presStyleCnt="9">
        <dgm:presLayoutVars>
          <dgm:bulletEnabled val="1"/>
        </dgm:presLayoutVars>
      </dgm:prSet>
      <dgm:spPr/>
    </dgm:pt>
    <dgm:pt modelId="{9F18A33E-4309-4D9E-A7E0-759D23C42829}" type="pres">
      <dgm:prSet presAssocID="{8DFD4328-7341-4A08-8FEA-BCF9688E7B5B}" presName="sibTrans" presStyleLbl="bgSibTrans2D1" presStyleIdx="5" presStyleCnt="8"/>
      <dgm:spPr/>
    </dgm:pt>
    <dgm:pt modelId="{9A3C0B2F-8475-4D0A-AF43-CFE91547AE9A}" type="pres">
      <dgm:prSet presAssocID="{664C2A1F-6517-44EC-AF0E-7240E989EB0B}" presName="compNode" presStyleCnt="0"/>
      <dgm:spPr/>
    </dgm:pt>
    <dgm:pt modelId="{426415A7-3E61-40C8-8FAA-C0C5297E7F87}" type="pres">
      <dgm:prSet presAssocID="{664C2A1F-6517-44EC-AF0E-7240E989EB0B}" presName="dummyConnPt" presStyleCnt="0"/>
      <dgm:spPr/>
    </dgm:pt>
    <dgm:pt modelId="{3E213434-644E-4882-A73E-0838100BFB08}" type="pres">
      <dgm:prSet presAssocID="{664C2A1F-6517-44EC-AF0E-7240E989EB0B}" presName="node" presStyleLbl="node1" presStyleIdx="6" presStyleCnt="9">
        <dgm:presLayoutVars>
          <dgm:bulletEnabled val="1"/>
        </dgm:presLayoutVars>
      </dgm:prSet>
      <dgm:spPr/>
    </dgm:pt>
    <dgm:pt modelId="{A3A15D65-5B87-4957-B3A4-C39761D739AA}" type="pres">
      <dgm:prSet presAssocID="{E7328F25-F299-49C2-A502-EC5986A0435A}" presName="sibTrans" presStyleLbl="bgSibTrans2D1" presStyleIdx="6" presStyleCnt="8"/>
      <dgm:spPr/>
    </dgm:pt>
    <dgm:pt modelId="{AB361F0F-0530-4445-9BC9-32B5103545A7}" type="pres">
      <dgm:prSet presAssocID="{6CC6ED9B-593E-472F-B46E-855CBA855DF7}" presName="compNode" presStyleCnt="0"/>
      <dgm:spPr/>
    </dgm:pt>
    <dgm:pt modelId="{787D845E-B4A5-467C-B50F-EE2D42582EC7}" type="pres">
      <dgm:prSet presAssocID="{6CC6ED9B-593E-472F-B46E-855CBA855DF7}" presName="dummyConnPt" presStyleCnt="0"/>
      <dgm:spPr/>
    </dgm:pt>
    <dgm:pt modelId="{FAB76F93-AF7B-441C-B00C-95C3BB7670F1}" type="pres">
      <dgm:prSet presAssocID="{6CC6ED9B-593E-472F-B46E-855CBA855DF7}" presName="node" presStyleLbl="node1" presStyleIdx="7" presStyleCnt="9">
        <dgm:presLayoutVars>
          <dgm:bulletEnabled val="1"/>
        </dgm:presLayoutVars>
      </dgm:prSet>
      <dgm:spPr/>
    </dgm:pt>
    <dgm:pt modelId="{95643E8A-3268-43CD-BF00-57EFF9BE2DCB}" type="pres">
      <dgm:prSet presAssocID="{42EEA6E2-4042-4751-B22A-1CE99DD9000B}" presName="sibTrans" presStyleLbl="bgSibTrans2D1" presStyleIdx="7" presStyleCnt="8"/>
      <dgm:spPr/>
    </dgm:pt>
    <dgm:pt modelId="{F97B7018-5992-4C07-9C54-41F34861674C}" type="pres">
      <dgm:prSet presAssocID="{45E9CF2C-E510-49E1-971C-E800411AB2A4}" presName="compNode" presStyleCnt="0"/>
      <dgm:spPr/>
    </dgm:pt>
    <dgm:pt modelId="{81F4D7AB-21BD-44FA-B075-CF70AB414FFC}" type="pres">
      <dgm:prSet presAssocID="{45E9CF2C-E510-49E1-971C-E800411AB2A4}" presName="dummyConnPt" presStyleCnt="0"/>
      <dgm:spPr/>
    </dgm:pt>
    <dgm:pt modelId="{0846930F-D32C-457B-84D3-4332109CA876}" type="pres">
      <dgm:prSet presAssocID="{45E9CF2C-E510-49E1-971C-E800411AB2A4}" presName="node" presStyleLbl="node1" presStyleIdx="8" presStyleCnt="9">
        <dgm:presLayoutVars>
          <dgm:bulletEnabled val="1"/>
        </dgm:presLayoutVars>
      </dgm:prSet>
      <dgm:spPr/>
    </dgm:pt>
  </dgm:ptLst>
  <dgm:cxnLst>
    <dgm:cxn modelId="{1C083B04-2C94-4A23-8893-7643D6762514}" type="presOf" srcId="{211B79BE-BD53-4A37-8D70-191B80A07664}" destId="{8C1BF806-44F1-4804-98A5-53A2B41B4616}" srcOrd="0" destOrd="0" presId="urn:microsoft.com/office/officeart/2005/8/layout/bProcess4"/>
    <dgm:cxn modelId="{447FB505-76ED-4BB7-89B0-E65EF7F59E3D}" type="presOf" srcId="{01135247-6B51-41C6-B764-EEDB09E1E9F4}" destId="{BDA09547-729C-4AE2-BEAB-5C0B7C97CE18}" srcOrd="0" destOrd="0" presId="urn:microsoft.com/office/officeart/2005/8/layout/bProcess4"/>
    <dgm:cxn modelId="{C4FB130A-4779-468D-9FA0-87644A62A869}" srcId="{0B3FA498-2103-4FA4-A9C1-73386518E243}" destId="{664C2A1F-6517-44EC-AF0E-7240E989EB0B}" srcOrd="6" destOrd="0" parTransId="{AA21FD7A-8B87-4D53-9388-5BE14CF90BBB}" sibTransId="{E7328F25-F299-49C2-A502-EC5986A0435A}"/>
    <dgm:cxn modelId="{9E102A0F-21A8-4727-835C-F4025CC8628C}" srcId="{0B3FA498-2103-4FA4-A9C1-73386518E243}" destId="{D9EA00D9-5C75-43F7-8974-707D14129E35}" srcOrd="0" destOrd="0" parTransId="{F56179E4-0EA1-4C29-8CE0-C56F2D676A0B}" sibTransId="{849FB6A1-FAFB-4BE3-90BC-CF16AED355CF}"/>
    <dgm:cxn modelId="{1DC11C19-D8D3-4F66-8E18-379B79044142}" type="presOf" srcId="{849FB6A1-FAFB-4BE3-90BC-CF16AED355CF}" destId="{5BF1B5B3-B98F-4B4E-A4FD-6D53D77B7735}" srcOrd="0" destOrd="0" presId="urn:microsoft.com/office/officeart/2005/8/layout/bProcess4"/>
    <dgm:cxn modelId="{1372EF22-A2D5-461C-B16C-205A51B0CF2F}" type="presOf" srcId="{8DFD4328-7341-4A08-8FEA-BCF9688E7B5B}" destId="{9F18A33E-4309-4D9E-A7E0-759D23C42829}" srcOrd="0" destOrd="0" presId="urn:microsoft.com/office/officeart/2005/8/layout/bProcess4"/>
    <dgm:cxn modelId="{E03B222C-B0FA-44AA-A567-DAEC521CD434}" type="presOf" srcId="{849DC7AC-F561-4101-B5BF-284F58FA1B85}" destId="{F33BDD83-0B87-48CD-A9DF-697E59C7BB62}" srcOrd="0" destOrd="0" presId="urn:microsoft.com/office/officeart/2005/8/layout/bProcess4"/>
    <dgm:cxn modelId="{36411432-15ED-4E1E-8691-A7125206259C}" type="presOf" srcId="{B5D41B81-C890-46A7-8E68-16BC2257D2EE}" destId="{C43B6905-7B76-4B98-B91C-BAAE245B80D1}" srcOrd="0" destOrd="0" presId="urn:microsoft.com/office/officeart/2005/8/layout/bProcess4"/>
    <dgm:cxn modelId="{3CEB5634-36FA-4308-851D-91BECD3107B8}" type="presOf" srcId="{0B3FA498-2103-4FA4-A9C1-73386518E243}" destId="{7B3A0C97-C270-42C4-8AD7-C5224BD0FE9D}" srcOrd="0" destOrd="0" presId="urn:microsoft.com/office/officeart/2005/8/layout/bProcess4"/>
    <dgm:cxn modelId="{29A33239-D093-47D9-A468-51F48A46C24A}" srcId="{0B3FA498-2103-4FA4-A9C1-73386518E243}" destId="{45E9CF2C-E510-49E1-971C-E800411AB2A4}" srcOrd="8" destOrd="0" parTransId="{714093D5-A1A0-4CEB-BB36-2FF74B61F2BA}" sibTransId="{6555637A-7D35-4362-A0AD-3E34D93F4FAB}"/>
    <dgm:cxn modelId="{7239553F-E254-49F4-B276-5670AC22666B}" type="presOf" srcId="{45E9CF2C-E510-49E1-971C-E800411AB2A4}" destId="{0846930F-D32C-457B-84D3-4332109CA876}" srcOrd="0" destOrd="0" presId="urn:microsoft.com/office/officeart/2005/8/layout/bProcess4"/>
    <dgm:cxn modelId="{BD5D3765-FAC6-48D2-B21C-531D41CC69E9}" srcId="{0B3FA498-2103-4FA4-A9C1-73386518E243}" destId="{6CC6ED9B-593E-472F-B46E-855CBA855DF7}" srcOrd="7" destOrd="0" parTransId="{222B1795-24CA-430B-94B6-1F4878790A59}" sibTransId="{42EEA6E2-4042-4751-B22A-1CE99DD9000B}"/>
    <dgm:cxn modelId="{1D588765-142C-4267-BF3C-E9D3E7C164BC}" type="presOf" srcId="{8D4FDCBF-1E4C-425C-92A6-FA4F1D640AF4}" destId="{C1F302B3-FA5E-439D-A80F-E9977D6EFDB1}" srcOrd="0" destOrd="0" presId="urn:microsoft.com/office/officeart/2005/8/layout/bProcess4"/>
    <dgm:cxn modelId="{83816068-749F-4E6B-9A42-F75E0254A3E7}" type="presOf" srcId="{36E60FFD-B4DA-48E2-959C-829BDD493756}" destId="{2D711C1A-C480-4323-9F47-10DAF9219296}" srcOrd="0" destOrd="0" presId="urn:microsoft.com/office/officeart/2005/8/layout/bProcess4"/>
    <dgm:cxn modelId="{29D10149-B58B-43C6-AA1F-DEBB9DF6FCC0}" type="presOf" srcId="{6CC6ED9B-593E-472F-B46E-855CBA855DF7}" destId="{FAB76F93-AF7B-441C-B00C-95C3BB7670F1}" srcOrd="0" destOrd="0" presId="urn:microsoft.com/office/officeart/2005/8/layout/bProcess4"/>
    <dgm:cxn modelId="{FFD8B255-40CB-48EC-8AB9-77EDEE12C9C0}" srcId="{0B3FA498-2103-4FA4-A9C1-73386518E243}" destId="{849DC7AC-F561-4101-B5BF-284F58FA1B85}" srcOrd="1" destOrd="0" parTransId="{F0799085-20B0-411C-8F5A-3BA626F60ABA}" sibTransId="{B5D41B81-C890-46A7-8E68-16BC2257D2EE}"/>
    <dgm:cxn modelId="{E23FB856-C8E1-46C1-B28D-98047CBF49D3}" srcId="{0B3FA498-2103-4FA4-A9C1-73386518E243}" destId="{211B79BE-BD53-4A37-8D70-191B80A07664}" srcOrd="2" destOrd="0" parTransId="{8775EEB8-2C9E-43D0-AD59-20BA56AC32D8}" sibTransId="{01135247-6B51-41C6-B764-EEDB09E1E9F4}"/>
    <dgm:cxn modelId="{49EC4878-E65E-4289-AB00-81C992BB3C0B}" type="presOf" srcId="{E950933E-C131-484E-8BFA-2A34E268165F}" destId="{2D222086-6D15-404A-9B4D-5082ADA311D8}" srcOrd="0" destOrd="0" presId="urn:microsoft.com/office/officeart/2005/8/layout/bProcess4"/>
    <dgm:cxn modelId="{60AD515A-A2EA-465D-A25C-D0E5E92A4C24}" srcId="{0B3FA498-2103-4FA4-A9C1-73386518E243}" destId="{36E60FFD-B4DA-48E2-959C-829BDD493756}" srcOrd="3" destOrd="0" parTransId="{D2BE983D-4839-4B5A-BD6F-964D4B9E599F}" sibTransId="{E950933E-C131-484E-8BFA-2A34E268165F}"/>
    <dgm:cxn modelId="{501C9984-7C48-4F48-B4F2-BD2B9F477BC4}" type="presOf" srcId="{010C8AA0-FE98-423F-9EB0-296A2DD370DC}" destId="{BC4BEC1D-AA3E-4237-82CC-6E332DA92D4C}" srcOrd="0" destOrd="0" presId="urn:microsoft.com/office/officeart/2005/8/layout/bProcess4"/>
    <dgm:cxn modelId="{9863AD8D-0FD9-4B7C-B982-A6371DC874E3}" srcId="{0B3FA498-2103-4FA4-A9C1-73386518E243}" destId="{8D4FDCBF-1E4C-425C-92A6-FA4F1D640AF4}" srcOrd="4" destOrd="0" parTransId="{08FADFB3-F40B-44CC-906A-C0E7E2CABF01}" sibTransId="{FFFF128F-660C-46BC-9016-AA12E70F05FF}"/>
    <dgm:cxn modelId="{C7F6459D-2124-4DC2-830D-E0673A79DFAD}" type="presOf" srcId="{E7328F25-F299-49C2-A502-EC5986A0435A}" destId="{A3A15D65-5B87-4957-B3A4-C39761D739AA}" srcOrd="0" destOrd="0" presId="urn:microsoft.com/office/officeart/2005/8/layout/bProcess4"/>
    <dgm:cxn modelId="{EB6CBBA1-FDBD-4FC0-9138-2376CB6C519B}" type="presOf" srcId="{D9EA00D9-5C75-43F7-8974-707D14129E35}" destId="{9E5CB217-4A86-46D1-864A-30EDF30DD2CA}" srcOrd="0" destOrd="0" presId="urn:microsoft.com/office/officeart/2005/8/layout/bProcess4"/>
    <dgm:cxn modelId="{A6D48DCE-6FF6-445B-9F70-65F34CB9EC40}" type="presOf" srcId="{42EEA6E2-4042-4751-B22A-1CE99DD9000B}" destId="{95643E8A-3268-43CD-BF00-57EFF9BE2DCB}" srcOrd="0" destOrd="0" presId="urn:microsoft.com/office/officeart/2005/8/layout/bProcess4"/>
    <dgm:cxn modelId="{3127E9E8-4C95-4E8A-BBA7-99AC73B59FF3}" type="presOf" srcId="{664C2A1F-6517-44EC-AF0E-7240E989EB0B}" destId="{3E213434-644E-4882-A73E-0838100BFB08}" srcOrd="0" destOrd="0" presId="urn:microsoft.com/office/officeart/2005/8/layout/bProcess4"/>
    <dgm:cxn modelId="{992520F2-B693-49A8-8DA8-EBAD45A333D2}" type="presOf" srcId="{FFFF128F-660C-46BC-9016-AA12E70F05FF}" destId="{CB910296-1B3D-4F94-950D-F9310B8D2233}" srcOrd="0" destOrd="0" presId="urn:microsoft.com/office/officeart/2005/8/layout/bProcess4"/>
    <dgm:cxn modelId="{C10053FD-9F62-45AA-8DBE-4FA93ADE4FBF}" srcId="{0B3FA498-2103-4FA4-A9C1-73386518E243}" destId="{010C8AA0-FE98-423F-9EB0-296A2DD370DC}" srcOrd="5" destOrd="0" parTransId="{91D92A8C-3F79-4AC3-83FF-E7955CFBCF84}" sibTransId="{8DFD4328-7341-4A08-8FEA-BCF9688E7B5B}"/>
    <dgm:cxn modelId="{7EACEF00-2165-48F5-A0BD-C27B82FA3A4D}" type="presParOf" srcId="{7B3A0C97-C270-42C4-8AD7-C5224BD0FE9D}" destId="{FC15F5D0-2818-46BE-BBA6-8669DA5C8A5B}" srcOrd="0" destOrd="0" presId="urn:microsoft.com/office/officeart/2005/8/layout/bProcess4"/>
    <dgm:cxn modelId="{3638FF25-74B9-420F-8B65-6D0407370EB6}" type="presParOf" srcId="{FC15F5D0-2818-46BE-BBA6-8669DA5C8A5B}" destId="{0EFE1C5F-4D58-40F4-96B3-7B58B45082D2}" srcOrd="0" destOrd="0" presId="urn:microsoft.com/office/officeart/2005/8/layout/bProcess4"/>
    <dgm:cxn modelId="{47012391-D37B-41EE-A95D-1E25FFB03B87}" type="presParOf" srcId="{FC15F5D0-2818-46BE-BBA6-8669DA5C8A5B}" destId="{9E5CB217-4A86-46D1-864A-30EDF30DD2CA}" srcOrd="1" destOrd="0" presId="urn:microsoft.com/office/officeart/2005/8/layout/bProcess4"/>
    <dgm:cxn modelId="{C3198933-13ED-4ED1-A0C7-D5821BF91ECB}" type="presParOf" srcId="{7B3A0C97-C270-42C4-8AD7-C5224BD0FE9D}" destId="{5BF1B5B3-B98F-4B4E-A4FD-6D53D77B7735}" srcOrd="1" destOrd="0" presId="urn:microsoft.com/office/officeart/2005/8/layout/bProcess4"/>
    <dgm:cxn modelId="{3E006033-08FF-4188-A561-C89E2895EE54}" type="presParOf" srcId="{7B3A0C97-C270-42C4-8AD7-C5224BD0FE9D}" destId="{E8D1567B-B4F2-452C-ABD9-A2F2FE1FD20D}" srcOrd="2" destOrd="0" presId="urn:microsoft.com/office/officeart/2005/8/layout/bProcess4"/>
    <dgm:cxn modelId="{D94A5B6E-F6CD-4632-BB65-DFCF509A363E}" type="presParOf" srcId="{E8D1567B-B4F2-452C-ABD9-A2F2FE1FD20D}" destId="{3999E114-C435-42B2-A8B8-423BE1B061C2}" srcOrd="0" destOrd="0" presId="urn:microsoft.com/office/officeart/2005/8/layout/bProcess4"/>
    <dgm:cxn modelId="{5A920E30-F922-4ED5-A63A-8C7FA70D8B44}" type="presParOf" srcId="{E8D1567B-B4F2-452C-ABD9-A2F2FE1FD20D}" destId="{F33BDD83-0B87-48CD-A9DF-697E59C7BB62}" srcOrd="1" destOrd="0" presId="urn:microsoft.com/office/officeart/2005/8/layout/bProcess4"/>
    <dgm:cxn modelId="{EBE9BBD1-64FE-41AE-8667-34143BC921DD}" type="presParOf" srcId="{7B3A0C97-C270-42C4-8AD7-C5224BD0FE9D}" destId="{C43B6905-7B76-4B98-B91C-BAAE245B80D1}" srcOrd="3" destOrd="0" presId="urn:microsoft.com/office/officeart/2005/8/layout/bProcess4"/>
    <dgm:cxn modelId="{D622AA7E-8999-4F32-8E2F-9133A5AFF06E}" type="presParOf" srcId="{7B3A0C97-C270-42C4-8AD7-C5224BD0FE9D}" destId="{0E0EB5CB-492F-4FB5-8C9D-EEF0B87827E7}" srcOrd="4" destOrd="0" presId="urn:microsoft.com/office/officeart/2005/8/layout/bProcess4"/>
    <dgm:cxn modelId="{29628E1E-6C32-4AC6-AAE0-CBC7052893D7}" type="presParOf" srcId="{0E0EB5CB-492F-4FB5-8C9D-EEF0B87827E7}" destId="{AA1CA308-749B-4013-9986-D496CFE7BDA5}" srcOrd="0" destOrd="0" presId="urn:microsoft.com/office/officeart/2005/8/layout/bProcess4"/>
    <dgm:cxn modelId="{DB06DF7B-8D49-4565-883F-EFDBF006FFE5}" type="presParOf" srcId="{0E0EB5CB-492F-4FB5-8C9D-EEF0B87827E7}" destId="{8C1BF806-44F1-4804-98A5-53A2B41B4616}" srcOrd="1" destOrd="0" presId="urn:microsoft.com/office/officeart/2005/8/layout/bProcess4"/>
    <dgm:cxn modelId="{2B3A6D09-F7F9-4F99-95DA-6F813432350D}" type="presParOf" srcId="{7B3A0C97-C270-42C4-8AD7-C5224BD0FE9D}" destId="{BDA09547-729C-4AE2-BEAB-5C0B7C97CE18}" srcOrd="5" destOrd="0" presId="urn:microsoft.com/office/officeart/2005/8/layout/bProcess4"/>
    <dgm:cxn modelId="{8E11A863-61D3-46DB-9E5E-F405A9C43F57}" type="presParOf" srcId="{7B3A0C97-C270-42C4-8AD7-C5224BD0FE9D}" destId="{3B263263-B4C4-458C-A148-3792672FEDD8}" srcOrd="6" destOrd="0" presId="urn:microsoft.com/office/officeart/2005/8/layout/bProcess4"/>
    <dgm:cxn modelId="{73A1CAE8-79E0-46FB-9D48-F88A5896ED4F}" type="presParOf" srcId="{3B263263-B4C4-458C-A148-3792672FEDD8}" destId="{CD37DC69-0CB1-4960-AB2A-CC4ED7EBADA5}" srcOrd="0" destOrd="0" presId="urn:microsoft.com/office/officeart/2005/8/layout/bProcess4"/>
    <dgm:cxn modelId="{0651D900-F61E-4E8C-99B0-FF1C4D525B3E}" type="presParOf" srcId="{3B263263-B4C4-458C-A148-3792672FEDD8}" destId="{2D711C1A-C480-4323-9F47-10DAF9219296}" srcOrd="1" destOrd="0" presId="urn:microsoft.com/office/officeart/2005/8/layout/bProcess4"/>
    <dgm:cxn modelId="{9EAEADEF-ECF6-4BF7-83F1-2137095CE916}" type="presParOf" srcId="{7B3A0C97-C270-42C4-8AD7-C5224BD0FE9D}" destId="{2D222086-6D15-404A-9B4D-5082ADA311D8}" srcOrd="7" destOrd="0" presId="urn:microsoft.com/office/officeart/2005/8/layout/bProcess4"/>
    <dgm:cxn modelId="{0C3FB3DB-74C3-4A09-B690-8D475A827ACC}" type="presParOf" srcId="{7B3A0C97-C270-42C4-8AD7-C5224BD0FE9D}" destId="{E32DC00C-0E72-4858-829B-C8276CDBA499}" srcOrd="8" destOrd="0" presId="urn:microsoft.com/office/officeart/2005/8/layout/bProcess4"/>
    <dgm:cxn modelId="{3A7F305A-CFC8-439F-A3F5-2394C071F0B4}" type="presParOf" srcId="{E32DC00C-0E72-4858-829B-C8276CDBA499}" destId="{FCC1BFE2-E8B6-4BE5-950C-7719452C9423}" srcOrd="0" destOrd="0" presId="urn:microsoft.com/office/officeart/2005/8/layout/bProcess4"/>
    <dgm:cxn modelId="{501F1B79-DD21-4A13-BE20-3957AE4EA696}" type="presParOf" srcId="{E32DC00C-0E72-4858-829B-C8276CDBA499}" destId="{C1F302B3-FA5E-439D-A80F-E9977D6EFDB1}" srcOrd="1" destOrd="0" presId="urn:microsoft.com/office/officeart/2005/8/layout/bProcess4"/>
    <dgm:cxn modelId="{8294352B-6A9D-40A0-B954-D7E8DF31E3C5}" type="presParOf" srcId="{7B3A0C97-C270-42C4-8AD7-C5224BD0FE9D}" destId="{CB910296-1B3D-4F94-950D-F9310B8D2233}" srcOrd="9" destOrd="0" presId="urn:microsoft.com/office/officeart/2005/8/layout/bProcess4"/>
    <dgm:cxn modelId="{FABC5198-B8B5-4242-9615-EBD0145ADE84}" type="presParOf" srcId="{7B3A0C97-C270-42C4-8AD7-C5224BD0FE9D}" destId="{E8944240-1BB6-4C30-A3BE-D522AFD65864}" srcOrd="10" destOrd="0" presId="urn:microsoft.com/office/officeart/2005/8/layout/bProcess4"/>
    <dgm:cxn modelId="{C2878B65-8C85-4C90-B5FE-E07A619F1AC4}" type="presParOf" srcId="{E8944240-1BB6-4C30-A3BE-D522AFD65864}" destId="{630C6A9F-F243-450B-AF64-EE6989091D9C}" srcOrd="0" destOrd="0" presId="urn:microsoft.com/office/officeart/2005/8/layout/bProcess4"/>
    <dgm:cxn modelId="{8149947B-B284-40D1-BD16-8122B6C1B2AE}" type="presParOf" srcId="{E8944240-1BB6-4C30-A3BE-D522AFD65864}" destId="{BC4BEC1D-AA3E-4237-82CC-6E332DA92D4C}" srcOrd="1" destOrd="0" presId="urn:microsoft.com/office/officeart/2005/8/layout/bProcess4"/>
    <dgm:cxn modelId="{76CA4A0D-F5B7-4129-A5C3-59A739398EC5}" type="presParOf" srcId="{7B3A0C97-C270-42C4-8AD7-C5224BD0FE9D}" destId="{9F18A33E-4309-4D9E-A7E0-759D23C42829}" srcOrd="11" destOrd="0" presId="urn:microsoft.com/office/officeart/2005/8/layout/bProcess4"/>
    <dgm:cxn modelId="{DBA366E4-CC89-49E8-9788-622941EFDC77}" type="presParOf" srcId="{7B3A0C97-C270-42C4-8AD7-C5224BD0FE9D}" destId="{9A3C0B2F-8475-4D0A-AF43-CFE91547AE9A}" srcOrd="12" destOrd="0" presId="urn:microsoft.com/office/officeart/2005/8/layout/bProcess4"/>
    <dgm:cxn modelId="{5F67A58A-7569-4CEC-99CA-B56697F1DCC5}" type="presParOf" srcId="{9A3C0B2F-8475-4D0A-AF43-CFE91547AE9A}" destId="{426415A7-3E61-40C8-8FAA-C0C5297E7F87}" srcOrd="0" destOrd="0" presId="urn:microsoft.com/office/officeart/2005/8/layout/bProcess4"/>
    <dgm:cxn modelId="{F5FDEDE6-A7DF-48C0-AAC4-74FC23020713}" type="presParOf" srcId="{9A3C0B2F-8475-4D0A-AF43-CFE91547AE9A}" destId="{3E213434-644E-4882-A73E-0838100BFB08}" srcOrd="1" destOrd="0" presId="urn:microsoft.com/office/officeart/2005/8/layout/bProcess4"/>
    <dgm:cxn modelId="{22D70AA7-243B-4266-BDD6-0B6D3781F8A2}" type="presParOf" srcId="{7B3A0C97-C270-42C4-8AD7-C5224BD0FE9D}" destId="{A3A15D65-5B87-4957-B3A4-C39761D739AA}" srcOrd="13" destOrd="0" presId="urn:microsoft.com/office/officeart/2005/8/layout/bProcess4"/>
    <dgm:cxn modelId="{9ABF572F-0D4C-4F96-B569-BE017D8C8AE1}" type="presParOf" srcId="{7B3A0C97-C270-42C4-8AD7-C5224BD0FE9D}" destId="{AB361F0F-0530-4445-9BC9-32B5103545A7}" srcOrd="14" destOrd="0" presId="urn:microsoft.com/office/officeart/2005/8/layout/bProcess4"/>
    <dgm:cxn modelId="{24A0FFCA-78EA-4E3D-A1EF-EF6BCC6DCD76}" type="presParOf" srcId="{AB361F0F-0530-4445-9BC9-32B5103545A7}" destId="{787D845E-B4A5-467C-B50F-EE2D42582EC7}" srcOrd="0" destOrd="0" presId="urn:microsoft.com/office/officeart/2005/8/layout/bProcess4"/>
    <dgm:cxn modelId="{1DAFE521-CFEF-40C2-96B6-1874DA88D69D}" type="presParOf" srcId="{AB361F0F-0530-4445-9BC9-32B5103545A7}" destId="{FAB76F93-AF7B-441C-B00C-95C3BB7670F1}" srcOrd="1" destOrd="0" presId="urn:microsoft.com/office/officeart/2005/8/layout/bProcess4"/>
    <dgm:cxn modelId="{11D91EEF-6233-4ABF-97B6-42083440BCF9}" type="presParOf" srcId="{7B3A0C97-C270-42C4-8AD7-C5224BD0FE9D}" destId="{95643E8A-3268-43CD-BF00-57EFF9BE2DCB}" srcOrd="15" destOrd="0" presId="urn:microsoft.com/office/officeart/2005/8/layout/bProcess4"/>
    <dgm:cxn modelId="{A160EF49-EB6B-4396-B4CD-86DA309D40F3}" type="presParOf" srcId="{7B3A0C97-C270-42C4-8AD7-C5224BD0FE9D}" destId="{F97B7018-5992-4C07-9C54-41F34861674C}" srcOrd="16" destOrd="0" presId="urn:microsoft.com/office/officeart/2005/8/layout/bProcess4"/>
    <dgm:cxn modelId="{3634676A-0016-41A6-886E-58B20E448166}" type="presParOf" srcId="{F97B7018-5992-4C07-9C54-41F34861674C}" destId="{81F4D7AB-21BD-44FA-B075-CF70AB414FFC}" srcOrd="0" destOrd="0" presId="urn:microsoft.com/office/officeart/2005/8/layout/bProcess4"/>
    <dgm:cxn modelId="{DE31E626-CA74-4207-A613-FA6DC1F42BDF}" type="presParOf" srcId="{F97B7018-5992-4C07-9C54-41F34861674C}" destId="{0846930F-D32C-457B-84D3-4332109CA87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1B5B3-B98F-4B4E-A4FD-6D53D77B7735}">
      <dsp:nvSpPr>
        <dsp:cNvPr id="0" name=""/>
        <dsp:cNvSpPr/>
      </dsp:nvSpPr>
      <dsp:spPr>
        <a:xfrm rot="5400000">
          <a:off x="89272" y="1246203"/>
          <a:ext cx="1950633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CB217-4A86-46D1-864A-30EDF30DD2CA}">
      <dsp:nvSpPr>
        <dsp:cNvPr id="0" name=""/>
        <dsp:cNvSpPr/>
      </dsp:nvSpPr>
      <dsp:spPr>
        <a:xfrm>
          <a:off x="537641" y="782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①登录系统，查阅考试安排，核对考试信息（科目、年级专业、人数、地点、考核方式等）</a:t>
          </a:r>
        </a:p>
      </dsp:txBody>
      <dsp:txXfrm>
        <a:off x="583554" y="46695"/>
        <a:ext cx="2520807" cy="1475753"/>
      </dsp:txXfrm>
    </dsp:sp>
    <dsp:sp modelId="{C43B6905-7B76-4B98-B91C-BAAE245B80D1}">
      <dsp:nvSpPr>
        <dsp:cNvPr id="0" name=""/>
        <dsp:cNvSpPr/>
      </dsp:nvSpPr>
      <dsp:spPr>
        <a:xfrm rot="5400000">
          <a:off x="89272" y="3205678"/>
          <a:ext cx="1950633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BDD83-0B87-48CD-A9DF-697E59C7BB62}">
      <dsp:nvSpPr>
        <dsp:cNvPr id="0" name=""/>
        <dsp:cNvSpPr/>
      </dsp:nvSpPr>
      <dsp:spPr>
        <a:xfrm>
          <a:off x="537641" y="1960257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②组织命题（教考分离），打印每个考场学生名单，审核双向细目表，命题审批表</a:t>
          </a:r>
        </a:p>
      </dsp:txBody>
      <dsp:txXfrm>
        <a:off x="583554" y="2006170"/>
        <a:ext cx="2520807" cy="1475753"/>
      </dsp:txXfrm>
    </dsp:sp>
    <dsp:sp modelId="{BDA09547-729C-4AE2-BEAB-5C0B7C97CE18}">
      <dsp:nvSpPr>
        <dsp:cNvPr id="0" name=""/>
        <dsp:cNvSpPr/>
      </dsp:nvSpPr>
      <dsp:spPr>
        <a:xfrm>
          <a:off x="1069009" y="4185416"/>
          <a:ext cx="3465960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BF806-44F1-4804-98A5-53A2B41B4616}">
      <dsp:nvSpPr>
        <dsp:cNvPr id="0" name=""/>
        <dsp:cNvSpPr/>
      </dsp:nvSpPr>
      <dsp:spPr>
        <a:xfrm>
          <a:off x="537641" y="3919731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③核对试卷（</a:t>
          </a:r>
          <a:r>
            <a:rPr lang="en-US" altLang="zh-CN" sz="1400" kern="1200" dirty="0"/>
            <a:t>A</a:t>
          </a:r>
          <a:r>
            <a:rPr lang="zh-CN" altLang="en-US" sz="1400" kern="1200" dirty="0"/>
            <a:t>、</a:t>
          </a:r>
          <a:r>
            <a:rPr lang="en-US" altLang="zh-CN" sz="1400" kern="1200" dirty="0"/>
            <a:t>B</a:t>
          </a:r>
          <a:r>
            <a:rPr lang="zh-CN" altLang="en-US" sz="1400" kern="1200" dirty="0"/>
            <a:t>卷</a:t>
          </a:r>
          <a:r>
            <a:rPr lang="en-US" altLang="zh-CN" sz="1400" kern="1200" dirty="0"/>
            <a:t>)</a:t>
          </a:r>
          <a:r>
            <a:rPr lang="zh-CN" altLang="en-US" sz="1400" kern="1200" dirty="0"/>
            <a:t>，注意检查密封线内须有考生基本信息栏，试卷标题按照统一模板等。</a:t>
          </a:r>
        </a:p>
      </dsp:txBody>
      <dsp:txXfrm>
        <a:off x="583554" y="3965644"/>
        <a:ext cx="2520807" cy="1475753"/>
      </dsp:txXfrm>
    </dsp:sp>
    <dsp:sp modelId="{2D222086-6D15-404A-9B4D-5082ADA311D8}">
      <dsp:nvSpPr>
        <dsp:cNvPr id="0" name=""/>
        <dsp:cNvSpPr/>
      </dsp:nvSpPr>
      <dsp:spPr>
        <a:xfrm rot="16200000">
          <a:off x="3564074" y="3205678"/>
          <a:ext cx="1950633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11C1A-C480-4323-9F47-10DAF9219296}">
      <dsp:nvSpPr>
        <dsp:cNvPr id="0" name=""/>
        <dsp:cNvSpPr/>
      </dsp:nvSpPr>
      <dsp:spPr>
        <a:xfrm>
          <a:off x="4012443" y="3919731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④核对无误后，</a:t>
          </a:r>
          <a:r>
            <a:rPr lang="en-US" altLang="zh-CN" sz="1400" kern="1200" dirty="0"/>
            <a:t>A</a:t>
          </a:r>
          <a:r>
            <a:rPr lang="zh-CN" altLang="en-US" sz="1400" kern="1200" dirty="0"/>
            <a:t>、</a:t>
          </a:r>
          <a:r>
            <a:rPr lang="en-US" altLang="zh-CN" sz="1400" kern="1200" dirty="0"/>
            <a:t>B</a:t>
          </a:r>
          <a:r>
            <a:rPr lang="zh-CN" altLang="en-US" sz="1400" kern="1200" dirty="0"/>
            <a:t>卷分别装在试卷专用封袋内</a:t>
          </a:r>
          <a:r>
            <a:rPr lang="zh-CN" altLang="en-US" sz="1400" b="1" kern="1200" dirty="0">
              <a:solidFill>
                <a:srgbClr val="FFFF00"/>
              </a:solidFill>
            </a:rPr>
            <a:t>密封</a:t>
          </a:r>
          <a:r>
            <a:rPr lang="zh-CN" altLang="en-US" sz="1400" kern="1200" dirty="0"/>
            <a:t>（骑缝盖教研室章），填写封袋相关信息（右上角注明开课单位），注意勾选</a:t>
          </a:r>
          <a:r>
            <a:rPr lang="en-US" altLang="zh-CN" sz="1400" kern="1200" dirty="0"/>
            <a:t>A</a:t>
          </a:r>
          <a:r>
            <a:rPr lang="zh-CN" altLang="en-US" sz="1400" kern="1200" dirty="0"/>
            <a:t>、</a:t>
          </a:r>
          <a:r>
            <a:rPr lang="en-US" altLang="zh-CN" sz="1400" kern="1200" dirty="0"/>
            <a:t>B</a:t>
          </a:r>
          <a:r>
            <a:rPr lang="zh-CN" altLang="en-US" sz="1400" kern="1200" dirty="0"/>
            <a:t>卷。</a:t>
          </a:r>
        </a:p>
      </dsp:txBody>
      <dsp:txXfrm>
        <a:off x="4058356" y="3965644"/>
        <a:ext cx="2520807" cy="1475753"/>
      </dsp:txXfrm>
    </dsp:sp>
    <dsp:sp modelId="{CB910296-1B3D-4F94-950D-F9310B8D2233}">
      <dsp:nvSpPr>
        <dsp:cNvPr id="0" name=""/>
        <dsp:cNvSpPr/>
      </dsp:nvSpPr>
      <dsp:spPr>
        <a:xfrm rot="16200000">
          <a:off x="3564074" y="1246203"/>
          <a:ext cx="1950633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302B3-FA5E-439D-A80F-E9977D6EFDB1}">
      <dsp:nvSpPr>
        <dsp:cNvPr id="0" name=""/>
        <dsp:cNvSpPr/>
      </dsp:nvSpPr>
      <dsp:spPr>
        <a:xfrm>
          <a:off x="4012443" y="1960257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⑤试卷</a:t>
          </a:r>
          <a:r>
            <a:rPr lang="en-US" altLang="zh-CN" sz="1400" kern="1200" dirty="0"/>
            <a:t>A</a:t>
          </a:r>
          <a:r>
            <a:rPr lang="zh-CN" altLang="en-US" sz="1400" kern="1200" dirty="0"/>
            <a:t>、</a:t>
          </a:r>
          <a:r>
            <a:rPr lang="en-US" altLang="zh-CN" sz="1400" kern="1200" dirty="0"/>
            <a:t>B</a:t>
          </a:r>
          <a:r>
            <a:rPr lang="zh-CN" altLang="en-US" sz="1400" kern="1200" dirty="0"/>
            <a:t>卷，连同双向细目表和命题审批表（一式二份，教研室审核签字盖章），考场学生名单一起送至教务处</a:t>
          </a:r>
          <a:r>
            <a:rPr lang="en-US" altLang="zh-CN" sz="1400" kern="1200" dirty="0"/>
            <a:t>A314</a:t>
          </a:r>
          <a:r>
            <a:rPr lang="zh-CN" altLang="en-US" sz="1400" kern="1200" dirty="0"/>
            <a:t>。</a:t>
          </a:r>
          <a:r>
            <a:rPr lang="zh-CN" altLang="en-US" sz="1400" kern="1200" dirty="0">
              <a:solidFill>
                <a:srgbClr val="FFFF00"/>
              </a:solidFill>
            </a:rPr>
            <a:t>（最晚于考前一周提交）</a:t>
          </a:r>
        </a:p>
      </dsp:txBody>
      <dsp:txXfrm>
        <a:off x="4058356" y="2006170"/>
        <a:ext cx="2520807" cy="1475753"/>
      </dsp:txXfrm>
    </dsp:sp>
    <dsp:sp modelId="{9F18A33E-4309-4D9E-A7E0-759D23C42829}">
      <dsp:nvSpPr>
        <dsp:cNvPr id="0" name=""/>
        <dsp:cNvSpPr/>
      </dsp:nvSpPr>
      <dsp:spPr>
        <a:xfrm>
          <a:off x="4543811" y="266466"/>
          <a:ext cx="3465960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BEC1D-AA3E-4237-82CC-6E332DA92D4C}">
      <dsp:nvSpPr>
        <dsp:cNvPr id="0" name=""/>
        <dsp:cNvSpPr/>
      </dsp:nvSpPr>
      <dsp:spPr>
        <a:xfrm>
          <a:off x="4012443" y="782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⑥随机抽取</a:t>
          </a:r>
          <a:r>
            <a:rPr lang="en-US" altLang="zh-CN" sz="1400" kern="1200" dirty="0"/>
            <a:t>A</a:t>
          </a:r>
          <a:r>
            <a:rPr lang="zh-CN" altLang="en-US" sz="1400" kern="1200" dirty="0"/>
            <a:t>、</a:t>
          </a:r>
          <a:r>
            <a:rPr lang="en-US" altLang="zh-CN" sz="1400" kern="1200" dirty="0"/>
            <a:t>B</a:t>
          </a:r>
          <a:r>
            <a:rPr lang="zh-CN" altLang="en-US" sz="1400" kern="1200" dirty="0"/>
            <a:t>卷，命题审批表、双向细目表签字盖章后一份归还教研室存档，一份教务科存档。</a:t>
          </a:r>
        </a:p>
      </dsp:txBody>
      <dsp:txXfrm>
        <a:off x="4058356" y="46695"/>
        <a:ext cx="2520807" cy="1475753"/>
      </dsp:txXfrm>
    </dsp:sp>
    <dsp:sp modelId="{A3A15D65-5B87-4957-B3A4-C39761D739AA}">
      <dsp:nvSpPr>
        <dsp:cNvPr id="0" name=""/>
        <dsp:cNvSpPr/>
      </dsp:nvSpPr>
      <dsp:spPr>
        <a:xfrm rot="5400000">
          <a:off x="7038876" y="1246203"/>
          <a:ext cx="1950633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13434-644E-4882-A73E-0838100BFB08}">
      <dsp:nvSpPr>
        <dsp:cNvPr id="0" name=""/>
        <dsp:cNvSpPr/>
      </dsp:nvSpPr>
      <dsp:spPr>
        <a:xfrm>
          <a:off x="7487245" y="782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⑦核对考场学生名单，确定各考场试卷份数，抽取的考试用卷复印，做好登记工作。</a:t>
          </a:r>
        </a:p>
      </dsp:txBody>
      <dsp:txXfrm>
        <a:off x="7533158" y="46695"/>
        <a:ext cx="2520807" cy="1475753"/>
      </dsp:txXfrm>
    </dsp:sp>
    <dsp:sp modelId="{95643E8A-3268-43CD-BF00-57EFF9BE2DCB}">
      <dsp:nvSpPr>
        <dsp:cNvPr id="0" name=""/>
        <dsp:cNvSpPr/>
      </dsp:nvSpPr>
      <dsp:spPr>
        <a:xfrm rot="5400000">
          <a:off x="7038876" y="3205678"/>
          <a:ext cx="1950633" cy="23513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76F93-AF7B-441C-B00C-95C3BB7670F1}">
      <dsp:nvSpPr>
        <dsp:cNvPr id="0" name=""/>
        <dsp:cNvSpPr/>
      </dsp:nvSpPr>
      <dsp:spPr>
        <a:xfrm>
          <a:off x="7487245" y="1960257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⑧文印老师拆封试卷，再次核对试卷信息，无误后印制试卷装袋，放入保密柜保存待领取。</a:t>
          </a:r>
        </a:p>
      </dsp:txBody>
      <dsp:txXfrm>
        <a:off x="7533158" y="2006170"/>
        <a:ext cx="2520807" cy="1475753"/>
      </dsp:txXfrm>
    </dsp:sp>
    <dsp:sp modelId="{0846930F-D32C-457B-84D3-4332109CA876}">
      <dsp:nvSpPr>
        <dsp:cNvPr id="0" name=""/>
        <dsp:cNvSpPr/>
      </dsp:nvSpPr>
      <dsp:spPr>
        <a:xfrm>
          <a:off x="7487245" y="3919731"/>
          <a:ext cx="2612633" cy="1567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⑨监考教师最晚于考前半个工作日领取试卷，领取时仔细清点内容物，检查试卷印制无误后密封试卷签名，并做好登记工作。</a:t>
          </a:r>
        </a:p>
      </dsp:txBody>
      <dsp:txXfrm>
        <a:off x="7533158" y="3965644"/>
        <a:ext cx="2520807" cy="1475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E0DDB3-5504-45E4-99F8-A9AE90931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B40D391-E7DD-45EB-8C28-42E8881EC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134223-8B8C-4B48-98E7-909C69FA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9B6C11-AD0E-4AC5-BD8B-7FA7707D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CC97B0-15CA-4886-9A1C-B7B11C73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76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F8B716-033A-4466-A94A-6069C585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F1C7756-E7D9-413B-B68F-278EC5F22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C6A282-B3AC-4AEB-B9D4-485F7F47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40B4E0-32A1-4655-A35D-D24659F8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EA29FE-B7DA-4998-A8C4-4E84BD7F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75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4E15E0E-1EC9-4D40-8398-C235E2AF0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6F97D2C-67D0-47F0-BDD1-0136244DE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C8915F-8B30-4D8A-B312-E4C88991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E77DB1-3FDC-4144-A1DA-BDC6EFB5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D6537-20BE-43BD-8920-95E27D40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7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50603B-E8F9-40A5-AA1F-B9141CF0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C62F0A-A851-4302-8016-0D5440F30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0FE30D-9C0F-402D-A984-18DC8D575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BF99C9-344C-4467-B004-2053BEFD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701673-29F3-4306-9568-30C99489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41200-18BD-4E2C-8F92-4E3841968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E5C266-014A-4046-8F24-69E1E8D3F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BA7EA4-9352-4278-B759-41E8C683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E0A743-4BA6-4F71-B26E-DEC5D84C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8D3F81-7648-4608-92C7-D16C4B5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46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03EA01-A5E1-44B5-B7B3-CD1D1511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DEEC9A-EC7A-41E8-85F7-E90A88CD8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C493CC-63C0-4CDC-B917-AF1D7BFA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C0380C-2A4B-447C-BA95-36D9C08EA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04F604-4102-4749-85F9-514EB2F9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EA6F1B-5615-4537-9508-90AD7C29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88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2CAA2C-C9CA-48D0-BD21-BA23F927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5BD73D-5FDF-44E4-A68E-95370D7A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BAD0AC-4B41-49FC-BC41-AC55E3D49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A10D16A-40E7-427A-AE67-0F61323FE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502B49-3103-424F-92F8-590734491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F9FF28-90EA-4690-81DE-D8F2E4A6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472F7E5-8B26-47CE-8DC8-9339FBE2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768E56B-9D6A-4396-8D22-6CA2FC2D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0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D77601-715E-439D-B999-B40DD25B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1F0B81B-14F9-4236-9E9F-DB31B1A4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35BB57B-61BA-4CE1-8391-273F4414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0F4F18D-F05A-48D1-AC9E-940122284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76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32837A0-CABD-4DD5-BE49-3883843E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C7D7F0B-9CE7-4854-91A0-8FA75D32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81FE77-C642-4721-BEFF-29FDB1D3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3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DB26C7-BDAF-48F6-857B-3721B3C2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5DED5E-2778-400F-81A4-6FDC56737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3EFEF7-43A6-4C87-9A55-20730023E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D9E9F1-E4C1-47CC-972B-FCEC0D57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BA9F137-8A02-4A58-AF3D-8CC22092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A427B0-9087-4349-8641-5F0DB188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18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653889-7741-41F5-9F2D-071E4FB4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AE3379C-65C3-45A7-9C57-F69E91EC4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47F17A7-C08E-4503-B0F3-6BD9B37EB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1893E2-8DC6-4FDA-90A0-5FC65BAB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965334-D26B-4F05-93D3-53B3F57F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BAD7DD-7C4B-4ADB-A2EC-9A7B3986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39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0D988B2-0E06-4117-80A2-C55F17B6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77A5B2-C975-4F88-87F8-37CF55031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296DA0-F82A-413A-91E4-7686A96AF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B408-20EA-4E65-AC25-00365DF49C48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F5EF81-8088-43FC-A97B-CA8099DCE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E2D3D2-3ABA-4C4F-B2C6-46D1D80B7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5C8D-DA0C-4467-A08F-21FCE4C08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44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6F39E5EF-4D51-4671-96D8-C6A36C98E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043565"/>
              </p:ext>
            </p:extLst>
          </p:nvPr>
        </p:nvGraphicFramePr>
        <p:xfrm>
          <a:off x="924560" y="719666"/>
          <a:ext cx="10637520" cy="548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963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272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juan</dc:creator>
  <cp:lastModifiedBy>微软用户</cp:lastModifiedBy>
  <cp:revision>15</cp:revision>
  <cp:lastPrinted>2020-12-18T03:14:46Z</cp:lastPrinted>
  <dcterms:created xsi:type="dcterms:W3CDTF">2020-12-17T03:31:32Z</dcterms:created>
  <dcterms:modified xsi:type="dcterms:W3CDTF">2020-12-18T04:02:53Z</dcterms:modified>
</cp:coreProperties>
</file>